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5" r:id="rId2"/>
    <p:sldId id="296" r:id="rId3"/>
    <p:sldId id="299" r:id="rId4"/>
    <p:sldId id="259" r:id="rId5"/>
    <p:sldId id="294" r:id="rId6"/>
    <p:sldId id="291" r:id="rId7"/>
    <p:sldId id="258" r:id="rId8"/>
    <p:sldId id="292" r:id="rId9"/>
    <p:sldId id="293" r:id="rId10"/>
    <p:sldId id="290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B43FF-FB8D-4EC8-BD4D-87E9DD6DAD85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021F-1C35-4543-BEF3-E4FF12023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57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4261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586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051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9853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0932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25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540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261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640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898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864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EB02F9-343D-4948-8001-9510DDDCB95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2531A5-AAC6-4AB2-8C29-E597543694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660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6364" y="4639236"/>
            <a:ext cx="4802909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3" y="1335958"/>
            <a:ext cx="6026727" cy="3118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6858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1828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9934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60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6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১.প্রতীকের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7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214651"/>
            <a:ext cx="1219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5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১.প্রতীক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882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3456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72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72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যেমনঃ-কোন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767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791570"/>
            <a:ext cx="1034500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6600" b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১.প্রতীক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1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</a:t>
            </a:r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সমার্থক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সূক্ষ্মভাবে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১.কোন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অপরপক্ষে,যা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ইচ্ছাকৃতভাবে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509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en-US" sz="72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72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৩.সব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প্রতীককেই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329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069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১.সংকেত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</a:t>
            </a:r>
            <a:r>
              <a:rPr lang="en-US" sz="54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54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১.যদি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পড়াশুনা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(খ)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(ঘ)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বৈকল্পিপ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(খ)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বৈকল্পিপ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(ঘ)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সমমানিক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072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4" y="163773"/>
            <a:ext cx="1219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6000" b="1" u="sng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60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পরোক্ষভাবে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ধূসর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</a:t>
            </a:r>
            <a:r>
              <a:rPr lang="en-US" sz="54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54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indent="-914400">
              <a:buAutoNum type="arabicPeriod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২.(খ)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বৈকল্পিপ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241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648" y="928048"/>
            <a:ext cx="122056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উপযোগিতা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4337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4228" y="3615032"/>
            <a:ext cx="9603544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1" y="4101353"/>
            <a:ext cx="8534401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9600" y="1849289"/>
            <a:ext cx="58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ধন্যবাদ সবাইকে 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0400" y="2680286"/>
            <a:ext cx="8940800" cy="329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65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12192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9546"/>
            <a:ext cx="12192000" cy="3922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4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44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2383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104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2189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2312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296" y="941696"/>
            <a:ext cx="122192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ঘোষনাঃ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Symbolic Logic)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226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72847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2189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337</TotalTime>
  <Words>456</Words>
  <Application>Microsoft Office PowerPoint</Application>
  <PresentationFormat>Custom</PresentationFormat>
  <Paragraphs>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Retrospect</vt:lpstr>
      <vt:lpstr>Slide 1</vt:lpstr>
      <vt:lpstr>Cantonment Public School And College, Mymensingh.</vt:lpstr>
      <vt:lpstr>শিক্ষক পরচিতি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CYBER BCZ</dc:creator>
  <cp:lastModifiedBy>LABPC</cp:lastModifiedBy>
  <cp:revision>139</cp:revision>
  <dcterms:created xsi:type="dcterms:W3CDTF">2015-12-24T12:07:44Z</dcterms:created>
  <dcterms:modified xsi:type="dcterms:W3CDTF">2016-11-19T03:26:39Z</dcterms:modified>
</cp:coreProperties>
</file>